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2/26/2013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2/26/2013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MHC-PMS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Task 1: First Analysis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6" y="190500"/>
            <a:ext cx="1666874" cy="1333499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543383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Target </a:t>
            </a:r>
            <a:r>
              <a:rPr lang="de-CH" dirty="0" err="1" smtClean="0"/>
              <a:t>users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49" y="1576710"/>
            <a:ext cx="8162218" cy="47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29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Key </a:t>
            </a:r>
            <a:r>
              <a:rPr lang="de-CH" dirty="0" err="1" smtClean="0"/>
              <a:t>features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Manages</a:t>
            </a:r>
            <a:r>
              <a:rPr lang="de-CH" dirty="0" smtClean="0"/>
              <a:t>: </a:t>
            </a:r>
            <a:r>
              <a:rPr lang="de-CH" dirty="0" err="1" smtClean="0"/>
              <a:t>patient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r>
              <a:rPr lang="de-CH" dirty="0" smtClean="0"/>
              <a:t>, </a:t>
            </a:r>
            <a:r>
              <a:rPr lang="de-CH" dirty="0" err="1" smtClean="0"/>
              <a:t>medical</a:t>
            </a:r>
            <a:r>
              <a:rPr lang="de-CH" dirty="0" smtClean="0"/>
              <a:t> </a:t>
            </a:r>
            <a:r>
              <a:rPr lang="de-CH" dirty="0" err="1" smtClean="0"/>
              <a:t>records</a:t>
            </a:r>
            <a:r>
              <a:rPr lang="de-CH" dirty="0" smtClean="0"/>
              <a:t>, </a:t>
            </a:r>
            <a:r>
              <a:rPr lang="de-CH" dirty="0" err="1" smtClean="0"/>
              <a:t>medication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prescriptions</a:t>
            </a:r>
            <a:r>
              <a:rPr lang="de-CH" dirty="0" smtClean="0"/>
              <a:t>, </a:t>
            </a:r>
            <a:r>
              <a:rPr lang="de-CH" dirty="0" err="1" smtClean="0"/>
              <a:t>clinics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personal</a:t>
            </a:r>
          </a:p>
          <a:p>
            <a:r>
              <a:rPr lang="de-CH" dirty="0" smtClean="0"/>
              <a:t>Generates: </a:t>
            </a:r>
            <a:r>
              <a:rPr lang="de-CH" dirty="0" err="1" smtClean="0"/>
              <a:t>management</a:t>
            </a:r>
            <a:r>
              <a:rPr lang="de-CH" dirty="0" smtClean="0"/>
              <a:t> </a:t>
            </a:r>
            <a:r>
              <a:rPr lang="de-CH" dirty="0" err="1" smtClean="0"/>
              <a:t>statistics</a:t>
            </a:r>
            <a:r>
              <a:rPr lang="de-CH" dirty="0" smtClean="0"/>
              <a:t>/</a:t>
            </a:r>
            <a:r>
              <a:rPr lang="de-CH" dirty="0" err="1" smtClean="0"/>
              <a:t>reports</a:t>
            </a:r>
            <a:r>
              <a:rPr lang="de-CH" dirty="0" smtClean="0"/>
              <a:t> </a:t>
            </a:r>
          </a:p>
          <a:p>
            <a:r>
              <a:rPr lang="de-CH" dirty="0" err="1" smtClean="0"/>
              <a:t>Informs</a:t>
            </a:r>
            <a:r>
              <a:rPr lang="de-CH" dirty="0" smtClean="0"/>
              <a:t>: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health</a:t>
            </a:r>
            <a:r>
              <a:rPr lang="de-CH" dirty="0" smtClean="0"/>
              <a:t> </a:t>
            </a:r>
            <a:r>
              <a:rPr lang="de-CH" dirty="0" err="1" smtClean="0"/>
              <a:t>authority</a:t>
            </a:r>
            <a:r>
              <a:rPr lang="de-CH" dirty="0" smtClean="0"/>
              <a:t> </a:t>
            </a:r>
            <a:r>
              <a:rPr lang="de-CH" dirty="0" err="1" smtClean="0"/>
              <a:t>about</a:t>
            </a:r>
            <a:r>
              <a:rPr lang="de-CH" dirty="0" smtClean="0"/>
              <a:t> </a:t>
            </a:r>
            <a:r>
              <a:rPr lang="de-CH" dirty="0" err="1" smtClean="0"/>
              <a:t>dangerous</a:t>
            </a:r>
            <a:r>
              <a:rPr lang="de-CH" dirty="0" smtClean="0"/>
              <a:t> </a:t>
            </a:r>
            <a:r>
              <a:rPr lang="de-CH" dirty="0" err="1" smtClean="0"/>
              <a:t>patients</a:t>
            </a:r>
            <a:endParaRPr lang="de-CH" dirty="0"/>
          </a:p>
        </p:txBody>
      </p:sp>
      <p:pic>
        <p:nvPicPr>
          <p:cNvPr id="4" name="Inhaltsplatzhalt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62" y="3708392"/>
            <a:ext cx="3976240" cy="298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60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Critical </a:t>
            </a:r>
            <a:r>
              <a:rPr lang="de-CH" dirty="0" err="1" smtClean="0"/>
              <a:t>success</a:t>
            </a:r>
            <a:r>
              <a:rPr lang="de-CH" dirty="0" smtClean="0"/>
              <a:t> </a:t>
            </a:r>
            <a:r>
              <a:rPr lang="de-CH" dirty="0" err="1" smtClean="0"/>
              <a:t>factors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Software must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stable</a:t>
            </a:r>
            <a:r>
              <a:rPr lang="de-CH" dirty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accepted</a:t>
            </a:r>
            <a:r>
              <a:rPr lang="de-CH" dirty="0" smtClean="0"/>
              <a:t> </a:t>
            </a:r>
            <a:r>
              <a:rPr lang="de-CH" dirty="0" err="1" smtClean="0"/>
              <a:t>by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customers</a:t>
            </a:r>
            <a:endParaRPr lang="de-CH" dirty="0" smtClean="0"/>
          </a:p>
          <a:p>
            <a:r>
              <a:rPr lang="de-CH" dirty="0" smtClean="0"/>
              <a:t>MHC-PMS </a:t>
            </a:r>
            <a:r>
              <a:rPr lang="de-CH" dirty="0" err="1" smtClean="0"/>
              <a:t>complain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Mental </a:t>
            </a:r>
            <a:r>
              <a:rPr lang="de-CH" dirty="0" err="1" smtClean="0"/>
              <a:t>health</a:t>
            </a:r>
            <a:r>
              <a:rPr lang="de-CH" dirty="0" smtClean="0"/>
              <a:t> </a:t>
            </a:r>
            <a:r>
              <a:rPr lang="de-CH" dirty="0" err="1" smtClean="0"/>
              <a:t>act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/>
              <a:t> </a:t>
            </a:r>
            <a:r>
              <a:rPr lang="de-CH" dirty="0" smtClean="0"/>
              <a:t>Data </a:t>
            </a:r>
            <a:r>
              <a:rPr lang="de-CH" dirty="0" err="1" smtClean="0"/>
              <a:t>Protection</a:t>
            </a:r>
            <a:r>
              <a:rPr lang="de-CH" dirty="0" smtClean="0"/>
              <a:t> </a:t>
            </a:r>
            <a:r>
              <a:rPr lang="de-CH" dirty="0" err="1" smtClean="0"/>
              <a:t>Act</a:t>
            </a:r>
            <a:endParaRPr lang="de-CH" dirty="0" smtClean="0"/>
          </a:p>
          <a:p>
            <a:r>
              <a:rPr lang="de-CH" dirty="0" smtClean="0"/>
              <a:t>These </a:t>
            </a:r>
            <a:r>
              <a:rPr lang="de-CH" dirty="0" err="1" smtClean="0"/>
              <a:t>two</a:t>
            </a:r>
            <a:r>
              <a:rPr lang="de-CH" dirty="0" smtClean="0"/>
              <a:t> </a:t>
            </a:r>
            <a:r>
              <a:rPr lang="de-CH" dirty="0" err="1" smtClean="0"/>
              <a:t>main</a:t>
            </a:r>
            <a:r>
              <a:rPr lang="de-CH" dirty="0" smtClean="0"/>
              <a:t> </a:t>
            </a:r>
            <a:r>
              <a:rPr lang="de-CH" dirty="0" err="1" smtClean="0"/>
              <a:t>features</a:t>
            </a:r>
            <a:r>
              <a:rPr lang="de-CH" dirty="0" smtClean="0"/>
              <a:t> </a:t>
            </a:r>
            <a:r>
              <a:rPr lang="de-CH" dirty="0" err="1" smtClean="0"/>
              <a:t>should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covered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new</a:t>
            </a:r>
            <a:r>
              <a:rPr lang="de-CH" dirty="0" smtClean="0"/>
              <a:t> System</a:t>
            </a:r>
            <a:endParaRPr lang="de-CH" dirty="0"/>
          </a:p>
          <a:p>
            <a:pPr lvl="1"/>
            <a:r>
              <a:rPr lang="en-US" dirty="0" smtClean="0"/>
              <a:t>provide </a:t>
            </a:r>
            <a:r>
              <a:rPr lang="en-US" dirty="0"/>
              <a:t>medical staff with timely information to facilitate the treatment of patients. </a:t>
            </a:r>
          </a:p>
          <a:p>
            <a:pPr lvl="1"/>
            <a:r>
              <a:rPr lang="en-US" dirty="0" smtClean="0"/>
              <a:t>generate </a:t>
            </a:r>
            <a:r>
              <a:rPr lang="en-US" dirty="0"/>
              <a:t>management information that allows health service managers to assess performance against local and government targets. </a:t>
            </a:r>
          </a:p>
          <a:p>
            <a:pPr lvl="1"/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30737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Potential </a:t>
            </a:r>
            <a:r>
              <a:rPr lang="de-CH" dirty="0" err="1" smtClean="0"/>
              <a:t>system</a:t>
            </a:r>
            <a:r>
              <a:rPr lang="de-CH" dirty="0" smtClean="0"/>
              <a:t> </a:t>
            </a:r>
            <a:r>
              <a:rPr lang="de-CH" dirty="0" err="1" smtClean="0"/>
              <a:t>componets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high-level </a:t>
            </a:r>
            <a:r>
              <a:rPr lang="de-CH" dirty="0" err="1" smtClean="0"/>
              <a:t>architecture</a:t>
            </a:r>
            <a:endParaRPr lang="de-CH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00" y="2239493"/>
            <a:ext cx="5175249" cy="3881437"/>
          </a:xfrm>
        </p:spPr>
      </p:pic>
    </p:spTree>
    <p:extLst>
      <p:ext uri="{BB962C8B-B14F-4D97-AF65-F5344CB8AC3E}">
        <p14:creationId xmlns:p14="http://schemas.microsoft.com/office/powerpoint/2010/main" val="2722624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ERM (not </a:t>
            </a:r>
            <a:r>
              <a:rPr lang="de-CH" dirty="0" err="1" smtClean="0"/>
              <a:t>yet</a:t>
            </a:r>
            <a:r>
              <a:rPr lang="de-CH" dirty="0" smtClean="0"/>
              <a:t> </a:t>
            </a:r>
            <a:r>
              <a:rPr lang="de-CH" dirty="0" err="1" smtClean="0"/>
              <a:t>needed</a:t>
            </a:r>
            <a:r>
              <a:rPr lang="de-CH" dirty="0" smtClean="0"/>
              <a:t>…)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33" y="1516644"/>
            <a:ext cx="6008632" cy="4506474"/>
          </a:xfrm>
        </p:spPr>
      </p:pic>
    </p:spTree>
    <p:extLst>
      <p:ext uri="{BB962C8B-B14F-4D97-AF65-F5344CB8AC3E}">
        <p14:creationId xmlns:p14="http://schemas.microsoft.com/office/powerpoint/2010/main" val="388960922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112</Words>
  <Application>Microsoft Office PowerPoint</Application>
  <PresentationFormat>Breitbild</PresentationFormat>
  <Paragraphs>15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Facette</vt:lpstr>
      <vt:lpstr>MHC-PMS</vt:lpstr>
      <vt:lpstr>Target users</vt:lpstr>
      <vt:lpstr>Key features</vt:lpstr>
      <vt:lpstr>Critical success factors</vt:lpstr>
      <vt:lpstr>Potential system componets and high-level architecture</vt:lpstr>
      <vt:lpstr>ERM (not yet needed…)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MHC-PMS</dc:title>
  <dc:creator>inoveriasoft</dc:creator>
  <cp:lastModifiedBy>inoveriasoft</cp:lastModifiedBy>
  <cp:revision>7</cp:revision>
  <dcterms:created xsi:type="dcterms:W3CDTF">2013-02-26T18:25:53Z</dcterms:created>
  <dcterms:modified xsi:type="dcterms:W3CDTF">2013-02-26T19:57:30Z</dcterms:modified>
</cp:coreProperties>
</file>